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8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1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2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7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77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1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t="-71000" b="-7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6E54-96E1-4F04-98BE-EB9CD84A4691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9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5543"/>
              </p:ext>
            </p:extLst>
          </p:nvPr>
        </p:nvGraphicFramePr>
        <p:xfrm>
          <a:off x="1058093" y="2496214"/>
          <a:ext cx="10703272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51">
                  <a:extLst>
                    <a:ext uri="{9D8B030D-6E8A-4147-A177-3AD203B41FA5}">
                      <a16:colId xmlns:a16="http://schemas.microsoft.com/office/drawing/2014/main" val="1838773881"/>
                    </a:ext>
                  </a:extLst>
                </a:gridCol>
                <a:gridCol w="2330334">
                  <a:extLst>
                    <a:ext uri="{9D8B030D-6E8A-4147-A177-3AD203B41FA5}">
                      <a16:colId xmlns:a16="http://schemas.microsoft.com/office/drawing/2014/main" val="3999661936"/>
                    </a:ext>
                  </a:extLst>
                </a:gridCol>
                <a:gridCol w="4703170">
                  <a:extLst>
                    <a:ext uri="{9D8B030D-6E8A-4147-A177-3AD203B41FA5}">
                      <a16:colId xmlns:a16="http://schemas.microsoft.com/office/drawing/2014/main" val="1936036768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1529682774"/>
                    </a:ext>
                  </a:extLst>
                </a:gridCol>
                <a:gridCol w="1224792">
                  <a:extLst>
                    <a:ext uri="{9D8B030D-6E8A-4147-A177-3AD203B41FA5}">
                      <a16:colId xmlns:a16="http://schemas.microsoft.com/office/drawing/2014/main" val="1497224599"/>
                    </a:ext>
                  </a:extLst>
                </a:gridCol>
                <a:gridCol w="973123">
                  <a:extLst>
                    <a:ext uri="{9D8B030D-6E8A-4147-A177-3AD203B41FA5}">
                      <a16:colId xmlns:a16="http://schemas.microsoft.com/office/drawing/2014/main" val="3453294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Events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the 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number of ports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Attendance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3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School broadcasts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The role of the Kingdom of Saudi Arabia in pioneering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Tuesday 8/3/1444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 student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334 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4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The importance of learning space entrepreneurship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5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Advertise on the platform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World Space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2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Urging the students to participate in the global event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Sunday 3/13/1444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26 Teachers</a:t>
                      </a: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79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Monday 3/14/1444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Submit / Articles / Videos Be part of the efforts of the 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 student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Activate school screens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Videos about the role of the Kingdom of Saudi Arabia in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7574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3" y="304972"/>
            <a:ext cx="1316635" cy="1786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55280" y="486425"/>
            <a:ext cx="36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Ministry of education</a:t>
            </a:r>
          </a:p>
          <a:p>
            <a:pPr algn="ctr"/>
            <a:r>
              <a:rPr lang="en-GB" b="1" dirty="0"/>
              <a:t>Education Department in Riyadh</a:t>
            </a:r>
          </a:p>
          <a:p>
            <a:pPr algn="ctr"/>
            <a:r>
              <a:rPr lang="en-GB" b="1" dirty="0"/>
              <a:t>Al-</a:t>
            </a:r>
            <a:r>
              <a:rPr lang="en-GB" b="1" dirty="0" err="1"/>
              <a:t>Ma'athar</a:t>
            </a:r>
            <a:r>
              <a:rPr lang="en-GB" b="1" dirty="0"/>
              <a:t> Education Office</a:t>
            </a:r>
            <a:endParaRPr lang="ar-SA" b="1" dirty="0"/>
          </a:p>
          <a:p>
            <a:pPr algn="ctr"/>
            <a:r>
              <a:rPr lang="en-GB" b="1" dirty="0"/>
              <a:t>school / .......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033" y="442672"/>
            <a:ext cx="1828571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5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9431"/>
              </p:ext>
            </p:extLst>
          </p:nvPr>
        </p:nvGraphicFramePr>
        <p:xfrm>
          <a:off x="457200" y="2418080"/>
          <a:ext cx="11749348" cy="519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230">
                  <a:extLst>
                    <a:ext uri="{9D8B030D-6E8A-4147-A177-3AD203B41FA5}">
                      <a16:colId xmlns:a16="http://schemas.microsoft.com/office/drawing/2014/main" val="1838773881"/>
                    </a:ext>
                  </a:extLst>
                </a:gridCol>
                <a:gridCol w="1098009">
                  <a:extLst>
                    <a:ext uri="{9D8B030D-6E8A-4147-A177-3AD203B41FA5}">
                      <a16:colId xmlns:a16="http://schemas.microsoft.com/office/drawing/2014/main" val="3999661936"/>
                    </a:ext>
                  </a:extLst>
                </a:gridCol>
                <a:gridCol w="1743897">
                  <a:extLst>
                    <a:ext uri="{9D8B030D-6E8A-4147-A177-3AD203B41FA5}">
                      <a16:colId xmlns:a16="http://schemas.microsoft.com/office/drawing/2014/main" val="1936036768"/>
                    </a:ext>
                  </a:extLst>
                </a:gridCol>
                <a:gridCol w="4461470">
                  <a:extLst>
                    <a:ext uri="{9D8B030D-6E8A-4147-A177-3AD203B41FA5}">
                      <a16:colId xmlns:a16="http://schemas.microsoft.com/office/drawing/2014/main" val="1529682774"/>
                    </a:ext>
                  </a:extLst>
                </a:gridCol>
                <a:gridCol w="2790236">
                  <a:extLst>
                    <a:ext uri="{9D8B030D-6E8A-4147-A177-3AD203B41FA5}">
                      <a16:colId xmlns:a16="http://schemas.microsoft.com/office/drawing/2014/main" val="1497224599"/>
                    </a:ext>
                  </a:extLst>
                </a:gridCol>
                <a:gridCol w="450506">
                  <a:extLst>
                    <a:ext uri="{9D8B030D-6E8A-4147-A177-3AD203B41FA5}">
                      <a16:colId xmlns:a16="http://schemas.microsoft.com/office/drawing/2014/main" val="3453294326"/>
                    </a:ext>
                  </a:extLst>
                </a:gridCol>
              </a:tblGrid>
              <a:tr h="2313751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عدد المستفيدين</a:t>
                      </a:r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عدد المفعلين</a:t>
                      </a:r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اليوم</a:t>
                      </a:r>
                      <a:r>
                        <a:rPr lang="ar-SA" baseline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والتاريخ</a:t>
                      </a:r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فكرة ووصف الفعالية</a:t>
                      </a:r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اسم</a:t>
                      </a:r>
                      <a:r>
                        <a:rPr lang="ar-SA" b="0" baseline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الفعالية</a:t>
                      </a:r>
                      <a:endParaRPr lang="en-GB" b="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</a:t>
                      </a:r>
                      <a:endParaRPr lang="en-GB" b="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33798"/>
                  </a:ext>
                </a:extLst>
              </a:tr>
              <a:tr h="318341">
                <a:tc>
                  <a:txBody>
                    <a:bodyPr/>
                    <a:lstStyle/>
                    <a:p>
                      <a:r>
                        <a:rPr lang="ar-SA" dirty="0"/>
                        <a:t>334طالبات م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6طالبات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الثلاثاء 1444/3/8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دور المملكة العربية السعودية في ريادة الفضاء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err="1"/>
                        <a:t>أذاعة</a:t>
                      </a:r>
                      <a:r>
                        <a:rPr lang="ar-SA" dirty="0"/>
                        <a:t> مدرسية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42534"/>
                  </a:ext>
                </a:extLst>
              </a:tr>
              <a:tr h="174405">
                <a:tc>
                  <a:txBody>
                    <a:bodyPr/>
                    <a:lstStyle/>
                    <a:p>
                      <a:r>
                        <a:rPr lang="ar-SA" sz="1600" dirty="0"/>
                        <a:t>349طالبات ث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أهمية تعلم الفضاء ريادة الفضاء     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51897"/>
                  </a:ext>
                </a:extLst>
              </a:tr>
              <a:tr h="375342">
                <a:tc>
                  <a:txBody>
                    <a:bodyPr/>
                    <a:lstStyle/>
                    <a:p>
                      <a:r>
                        <a:rPr lang="ar-SA" dirty="0"/>
                        <a:t>24معلمات م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6طالبات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الأربعاء 1444/3/9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حث الطالبات على البحث في علوم الفضاء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20879"/>
                  </a:ext>
                </a:extLst>
              </a:tr>
              <a:tr h="375342">
                <a:tc>
                  <a:txBody>
                    <a:bodyPr/>
                    <a:lstStyle/>
                    <a:p>
                      <a:r>
                        <a:rPr lang="ar-SA" dirty="0"/>
                        <a:t>26معلمات ث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الأسبوع العالمي للفضاء          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 err="1"/>
                        <a:t>أعلان</a:t>
                      </a:r>
                      <a:r>
                        <a:rPr lang="ar-SA" dirty="0"/>
                        <a:t> في المنصة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79828"/>
                  </a:ext>
                </a:extLst>
              </a:tr>
              <a:tr h="375342">
                <a:tc>
                  <a:txBody>
                    <a:bodyPr/>
                    <a:lstStyle/>
                    <a:p>
                      <a:r>
                        <a:rPr lang="ar-SA" dirty="0"/>
                        <a:t>9 اداريات م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7طالبات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الأحد 1444/3/13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حث الطالبات على المشاركة في الحدث العالمي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1720"/>
                  </a:ext>
                </a:extLst>
              </a:tr>
              <a:tr h="647850">
                <a:tc>
                  <a:txBody>
                    <a:bodyPr/>
                    <a:lstStyle/>
                    <a:p>
                      <a:r>
                        <a:rPr lang="ar-SA" dirty="0"/>
                        <a:t>6اداريات ث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6 طالبات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الاثنين 1444/3/14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                    </a:t>
                      </a:r>
                      <a:r>
                        <a:rPr lang="ar-SA" dirty="0"/>
                        <a:t>تقديم /  مقالات  / مقاطع فيديو تكون ضمن مجهود الطالبات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75744"/>
                  </a:ext>
                </a:extLst>
              </a:tr>
              <a:tr h="3753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مقاطع فيديو عن دور المملكة العربية السعودية في الفضاء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تفعيل شاشات المدرسة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85498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139" y="359948"/>
            <a:ext cx="1113413" cy="15107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55280" y="486425"/>
            <a:ext cx="36967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dirty="0"/>
              <a:t>وزارة التعليم</a:t>
            </a:r>
          </a:p>
          <a:p>
            <a:pPr algn="ctr"/>
            <a:r>
              <a:rPr lang="ar-SA" sz="1600" dirty="0"/>
              <a:t>الإدارة العامة للتعليم بمنطقة الرياض</a:t>
            </a:r>
          </a:p>
          <a:p>
            <a:pPr algn="ctr"/>
            <a:r>
              <a:rPr lang="ar-SA" sz="1600" dirty="0"/>
              <a:t>مكتب تعليم المعذر</a:t>
            </a:r>
            <a:endParaRPr lang="en-GB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812" y="304972"/>
            <a:ext cx="1535066" cy="126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2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212</Words>
  <Application>Microsoft Office PowerPoint</Application>
  <PresentationFormat>شاشة عريضة</PresentationFormat>
  <Paragraphs>66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Office Theme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hanan albabtain</cp:lastModifiedBy>
  <cp:revision>7</cp:revision>
  <dcterms:created xsi:type="dcterms:W3CDTF">2022-10-02T13:41:57Z</dcterms:created>
  <dcterms:modified xsi:type="dcterms:W3CDTF">2022-10-10T15:28:12Z</dcterms:modified>
</cp:coreProperties>
</file>